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39" autoAdjust="0"/>
    <p:restoredTop sz="94660"/>
  </p:normalViewPr>
  <p:slideViewPr>
    <p:cSldViewPr>
      <p:cViewPr varScale="1">
        <p:scale>
          <a:sx n="72" d="100"/>
          <a:sy n="72" d="100"/>
        </p:scale>
        <p:origin x="-111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095CEA-B9E0-48D5-B4FE-2F158F5F4230}" type="datetimeFigureOut">
              <a:rPr lang="en-US" smtClean="0"/>
              <a:t>2/28/2010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752F7-D7F0-498F-8AA0-99CBE6E24D4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095CEA-B9E0-48D5-B4FE-2F158F5F4230}" type="datetimeFigureOut">
              <a:rPr lang="en-US" smtClean="0"/>
              <a:t>2/28/2010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752F7-D7F0-498F-8AA0-99CBE6E24D4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095CEA-B9E0-48D5-B4FE-2F158F5F4230}" type="datetimeFigureOut">
              <a:rPr lang="en-US" smtClean="0"/>
              <a:t>2/28/2010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752F7-D7F0-498F-8AA0-99CBE6E24D4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095CEA-B9E0-48D5-B4FE-2F158F5F4230}" type="datetimeFigureOut">
              <a:rPr lang="en-US" smtClean="0"/>
              <a:t>2/28/2010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752F7-D7F0-498F-8AA0-99CBE6E24D4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095CEA-B9E0-48D5-B4FE-2F158F5F4230}" type="datetimeFigureOut">
              <a:rPr lang="en-US" smtClean="0"/>
              <a:t>2/28/2010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3752F7-D7F0-498F-8AA0-99CBE6E24D4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095CEA-B9E0-48D5-B4FE-2F158F5F4230}" type="datetimeFigureOut">
              <a:rPr lang="en-US" smtClean="0"/>
              <a:t>2/28/2010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752F7-D7F0-498F-8AA0-99CBE6E24D4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095CEA-B9E0-48D5-B4FE-2F158F5F4230}" type="datetimeFigureOut">
              <a:rPr lang="en-US" smtClean="0"/>
              <a:t>2/28/2010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3752F7-D7F0-498F-8AA0-99CBE6E24D4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095CEA-B9E0-48D5-B4FE-2F158F5F4230}" type="datetimeFigureOut">
              <a:rPr lang="en-US" smtClean="0"/>
              <a:t>2/28/2010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3752F7-D7F0-498F-8AA0-99CBE6E24D4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095CEA-B9E0-48D5-B4FE-2F158F5F4230}" type="datetimeFigureOut">
              <a:rPr lang="en-US" smtClean="0"/>
              <a:t>2/28/2010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3752F7-D7F0-498F-8AA0-99CBE6E24D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095CEA-B9E0-48D5-B4FE-2F158F5F4230}" type="datetimeFigureOut">
              <a:rPr lang="en-US" smtClean="0"/>
              <a:t>2/28/2010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752F7-D7F0-498F-8AA0-99CBE6E24D4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095CEA-B9E0-48D5-B4FE-2F158F5F4230}" type="datetimeFigureOut">
              <a:rPr lang="en-US" smtClean="0"/>
              <a:t>2/28/2010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3752F7-D7F0-498F-8AA0-99CBE6E24D4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095CEA-B9E0-48D5-B4FE-2F158F5F4230}" type="datetimeFigureOut">
              <a:rPr lang="en-US" smtClean="0"/>
              <a:t>2/28/2010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3752F7-D7F0-498F-8AA0-99CBE6E24D4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 and Music of the Depression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Wilbur Shaw winning the Indy 500</a:t>
            </a:r>
            <a:endParaRPr lang="en-US" dirty="0"/>
          </a:p>
        </p:txBody>
      </p:sp>
      <p:pic>
        <p:nvPicPr>
          <p:cNvPr id="22530" name="Picture 2" descr="http://www.sportplanet.com/sbb/apfas/Image53.gif"/>
          <p:cNvPicPr>
            <a:picLocks noChangeAspect="1" noChangeArrowheads="1"/>
          </p:cNvPicPr>
          <p:nvPr/>
        </p:nvPicPr>
        <p:blipFill>
          <a:blip r:embed="rId2" cstate="print"/>
          <a:srcRect/>
          <a:stretch>
            <a:fillRect/>
          </a:stretch>
        </p:blipFill>
        <p:spPr bwMode="auto">
          <a:xfrm>
            <a:off x="1219200" y="1391774"/>
            <a:ext cx="6477000" cy="476221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world Cup was in the 1930s</a:t>
            </a:r>
            <a:endParaRPr lang="en-US" dirty="0"/>
          </a:p>
        </p:txBody>
      </p:sp>
      <p:pic>
        <p:nvPicPr>
          <p:cNvPr id="23554" name="Picture 2" descr="http://www.sportplanet.com/sbb/apfas/Image54.gif"/>
          <p:cNvPicPr>
            <a:picLocks noChangeAspect="1" noChangeArrowheads="1"/>
          </p:cNvPicPr>
          <p:nvPr/>
        </p:nvPicPr>
        <p:blipFill>
          <a:blip r:embed="rId2" cstate="print"/>
          <a:srcRect/>
          <a:stretch>
            <a:fillRect/>
          </a:stretch>
        </p:blipFill>
        <p:spPr bwMode="auto">
          <a:xfrm>
            <a:off x="2362200" y="1172284"/>
            <a:ext cx="3752850" cy="525709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i="1" dirty="0" smtClean="0"/>
              <a:t>Their Eyes were Watching God </a:t>
            </a:r>
            <a:r>
              <a:rPr lang="en-US" dirty="0" smtClean="0"/>
              <a:t>by </a:t>
            </a:r>
            <a:r>
              <a:rPr lang="en-US" dirty="0" err="1" smtClean="0"/>
              <a:t>Zora</a:t>
            </a:r>
            <a:r>
              <a:rPr lang="en-US" dirty="0" smtClean="0"/>
              <a:t> Neale Hurston</a:t>
            </a:r>
            <a:endParaRPr lang="en-US" dirty="0"/>
          </a:p>
        </p:txBody>
      </p:sp>
      <p:pic>
        <p:nvPicPr>
          <p:cNvPr id="24578" name="Picture 2" descr="http://www.harpercollins.com/harperimages/isbn/large/6/9780060838676.jpg"/>
          <p:cNvPicPr>
            <a:picLocks noChangeAspect="1" noChangeArrowheads="1"/>
          </p:cNvPicPr>
          <p:nvPr/>
        </p:nvPicPr>
        <p:blipFill>
          <a:blip r:embed="rId2" cstate="print"/>
          <a:srcRect/>
          <a:stretch>
            <a:fillRect/>
          </a:stretch>
        </p:blipFill>
        <p:spPr bwMode="auto">
          <a:xfrm>
            <a:off x="2667000" y="1143000"/>
            <a:ext cx="3783542" cy="5715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Grapes of Wrath by John Steinbeck</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“In the roads where the teams moved, where the wheel milled the ground and the hooves of the horses beat the ground, the dirt crust broke an dust formed.  Every moving things lifted the dust into the air: a walking man lifted a thin layer as high as his waist, and a wagon lifted the dust as high as the fence tops, and an automobile boiled a cloud behind it.  The dust was long in settling back again. “ John Steinbeck, The Grapes of Wrath, Chapter 1</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 Seuss wrote in the 1930s</a:t>
            </a:r>
            <a:endParaRPr lang="en-US" dirty="0"/>
          </a:p>
        </p:txBody>
      </p:sp>
      <p:pic>
        <p:nvPicPr>
          <p:cNvPr id="25602" name="Picture 2" descr="http://www.tqnyc.org/2006/NYC063370/catinthehat.jpg"/>
          <p:cNvPicPr>
            <a:picLocks noChangeAspect="1" noChangeArrowheads="1"/>
          </p:cNvPicPr>
          <p:nvPr/>
        </p:nvPicPr>
        <p:blipFill>
          <a:blip r:embed="rId2" cstate="print"/>
          <a:srcRect/>
          <a:stretch>
            <a:fillRect/>
          </a:stretch>
        </p:blipFill>
        <p:spPr bwMode="auto">
          <a:xfrm>
            <a:off x="2438400" y="1143000"/>
            <a:ext cx="3962400" cy="5490757"/>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America Gothic by Grant Wood</a:t>
            </a:r>
            <a:endParaRPr lang="en-US" dirty="0"/>
          </a:p>
        </p:txBody>
      </p:sp>
      <p:pic>
        <p:nvPicPr>
          <p:cNvPr id="27650" name="Picture 2" descr="Grant Wood - American Gothic"/>
          <p:cNvPicPr>
            <a:picLocks noChangeAspect="1" noChangeArrowheads="1"/>
          </p:cNvPicPr>
          <p:nvPr/>
        </p:nvPicPr>
        <p:blipFill>
          <a:blip r:embed="rId2" cstate="print"/>
          <a:srcRect t="3354"/>
          <a:stretch>
            <a:fillRect/>
          </a:stretch>
        </p:blipFill>
        <p:spPr bwMode="auto">
          <a:xfrm>
            <a:off x="1676400" y="914400"/>
            <a:ext cx="5029200" cy="59436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2179638"/>
          </a:xfrm>
        </p:spPr>
        <p:txBody>
          <a:bodyPr>
            <a:normAutofit/>
          </a:bodyPr>
          <a:lstStyle/>
          <a:p>
            <a:r>
              <a:rPr lang="en-US" sz="3200" dirty="0" smtClean="0"/>
              <a:t>In the 1930s, the government paid artists (Public works of Art Program) to paint the nation this piece is called Builders by Charles f. Quest</a:t>
            </a:r>
            <a:endParaRPr lang="en-US" sz="3200" dirty="0"/>
          </a:p>
        </p:txBody>
      </p:sp>
      <p:pic>
        <p:nvPicPr>
          <p:cNvPr id="28674" name="Picture 2" descr="http://www.dailyyonder.com/files/imagecache/story_default/imagefield/QuestPainting.jpg"/>
          <p:cNvPicPr>
            <a:picLocks noChangeAspect="1" noChangeArrowheads="1"/>
          </p:cNvPicPr>
          <p:nvPr/>
        </p:nvPicPr>
        <p:blipFill>
          <a:blip r:embed="rId2" cstate="print"/>
          <a:srcRect/>
          <a:stretch>
            <a:fillRect/>
          </a:stretch>
        </p:blipFill>
        <p:spPr bwMode="auto">
          <a:xfrm>
            <a:off x="1066800" y="1606715"/>
            <a:ext cx="7391400" cy="511078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normAutofit/>
          </a:bodyPr>
          <a:lstStyle/>
          <a:p>
            <a:r>
              <a:rPr lang="en-US" sz="4800" dirty="0" smtClean="0"/>
              <a:t>Create a piece of art (music, literature, or drawing) that that </a:t>
            </a:r>
            <a:r>
              <a:rPr lang="en-US" sz="4800" dirty="0"/>
              <a:t>expresses how the depression affected many Americans during the 1930s.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lstStyle/>
          <a:p>
            <a:r>
              <a:rPr lang="en-US" sz="5400" dirty="0"/>
              <a:t>How do music, movies or art help you deal with things that are difficult in your life?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Questions for this class</a:t>
            </a:r>
            <a:endParaRPr lang="en-US" dirty="0"/>
          </a:p>
        </p:txBody>
      </p:sp>
      <p:sp>
        <p:nvSpPr>
          <p:cNvPr id="3" name="Content Placeholder 2"/>
          <p:cNvSpPr>
            <a:spLocks noGrp="1"/>
          </p:cNvSpPr>
          <p:nvPr>
            <p:ph idx="1"/>
          </p:nvPr>
        </p:nvSpPr>
        <p:spPr/>
        <p:txBody>
          <a:bodyPr/>
          <a:lstStyle/>
          <a:p>
            <a:r>
              <a:rPr lang="en-US" dirty="0" smtClean="0"/>
              <a:t>How did the arts reflect Americans’ experiences in the depression?</a:t>
            </a:r>
          </a:p>
          <a:p>
            <a:r>
              <a:rPr lang="en-US" dirty="0" smtClean="0"/>
              <a:t>How did Americans entertain themselves during the depression?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 during the Depression</a:t>
            </a:r>
            <a:endParaRPr lang="en-US" dirty="0"/>
          </a:p>
        </p:txBody>
      </p:sp>
      <p:sp>
        <p:nvSpPr>
          <p:cNvPr id="3" name="Content Placeholder 2"/>
          <p:cNvSpPr>
            <a:spLocks noGrp="1"/>
          </p:cNvSpPr>
          <p:nvPr>
            <p:ph idx="1"/>
          </p:nvPr>
        </p:nvSpPr>
        <p:spPr/>
        <p:txBody>
          <a:bodyPr/>
          <a:lstStyle/>
          <a:p>
            <a:r>
              <a:rPr lang="en-US" dirty="0" smtClean="0"/>
              <a:t>The depression saw a flourishing of art and literature as a means of escape from the hardships of the time.</a:t>
            </a:r>
          </a:p>
          <a:p>
            <a:r>
              <a:rPr lang="en-US" dirty="0" smtClean="0"/>
              <a:t>Superman, the Lone Ranger, Batman, and Wonder Woman all made their appearances in the 1930s.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6800" y="152400"/>
            <a:ext cx="7620000" cy="646331"/>
          </a:xfrm>
          <a:prstGeom prst="rect">
            <a:avLst/>
          </a:prstGeom>
          <a:noFill/>
        </p:spPr>
        <p:txBody>
          <a:bodyPr wrap="square" rtlCol="0">
            <a:spAutoFit/>
          </a:bodyPr>
          <a:lstStyle/>
          <a:p>
            <a:r>
              <a:rPr lang="en-US" sz="3600" dirty="0" smtClean="0"/>
              <a:t>Batman comic from the 1930s</a:t>
            </a:r>
            <a:endParaRPr lang="en-US" sz="3600" dirty="0"/>
          </a:p>
        </p:txBody>
      </p:sp>
      <p:pic>
        <p:nvPicPr>
          <p:cNvPr id="1028" name="Picture 4" descr="http://www.lnrcollectibles.com/images/Batman_4.jpg"/>
          <p:cNvPicPr>
            <a:picLocks noChangeAspect="1" noChangeArrowheads="1"/>
          </p:cNvPicPr>
          <p:nvPr/>
        </p:nvPicPr>
        <p:blipFill>
          <a:blip r:embed="rId2" cstate="print"/>
          <a:srcRect/>
          <a:stretch>
            <a:fillRect/>
          </a:stretch>
        </p:blipFill>
        <p:spPr bwMode="auto">
          <a:xfrm>
            <a:off x="1981200" y="685800"/>
            <a:ext cx="4495800" cy="5994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continued</a:t>
            </a:r>
            <a:endParaRPr lang="en-US" dirty="0"/>
          </a:p>
        </p:txBody>
      </p:sp>
      <p:sp>
        <p:nvSpPr>
          <p:cNvPr id="3" name="Content Placeholder 2"/>
          <p:cNvSpPr>
            <a:spLocks noGrp="1"/>
          </p:cNvSpPr>
          <p:nvPr>
            <p:ph idx="1"/>
          </p:nvPr>
        </p:nvSpPr>
        <p:spPr/>
        <p:txBody>
          <a:bodyPr>
            <a:normAutofit lnSpcReduction="10000"/>
          </a:bodyPr>
          <a:lstStyle/>
          <a:p>
            <a:r>
              <a:rPr lang="en-US" dirty="0" smtClean="0"/>
              <a:t>Literature flourished during this time period because it offered an escape.</a:t>
            </a:r>
          </a:p>
          <a:p>
            <a:r>
              <a:rPr lang="en-US" dirty="0" smtClean="0"/>
              <a:t>The 1930s also brought about a rise in fast-paced music that gave people a chance to free themselves from their lives.  </a:t>
            </a:r>
          </a:p>
          <a:p>
            <a:r>
              <a:rPr lang="en-US" dirty="0" smtClean="0"/>
              <a:t>Some of the music was also used as a way to reflect the problems of the time.</a:t>
            </a:r>
          </a:p>
          <a:p>
            <a:r>
              <a:rPr lang="en-US" dirty="0" smtClean="0"/>
              <a:t>Radio, Movies and spectator sports were other escapes.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Fred Astaire was a star in the 1930s  movies</a:t>
            </a:r>
            <a:endParaRPr lang="en-US" dirty="0"/>
          </a:p>
        </p:txBody>
      </p:sp>
      <p:pic>
        <p:nvPicPr>
          <p:cNvPr id="19458" name="Picture 2" descr="http://www.pastperfect.com/ProductImages/PPCD78115Product.jpg"/>
          <p:cNvPicPr>
            <a:picLocks noChangeAspect="1" noChangeArrowheads="1"/>
          </p:cNvPicPr>
          <p:nvPr/>
        </p:nvPicPr>
        <p:blipFill>
          <a:blip r:embed="rId2" cstate="print"/>
          <a:srcRect/>
          <a:stretch>
            <a:fillRect/>
          </a:stretch>
        </p:blipFill>
        <p:spPr bwMode="auto">
          <a:xfrm>
            <a:off x="1447800" y="1295399"/>
            <a:ext cx="5486400" cy="548640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Joe Louis was a famous boxer</a:t>
            </a:r>
            <a:endParaRPr lang="en-US" dirty="0"/>
          </a:p>
        </p:txBody>
      </p:sp>
      <p:pic>
        <p:nvPicPr>
          <p:cNvPr id="20482" name="Picture 2" descr="http://www.sportplanet.com/sbb/apfas/Image44.gif"/>
          <p:cNvPicPr>
            <a:picLocks noChangeAspect="1" noChangeArrowheads="1"/>
          </p:cNvPicPr>
          <p:nvPr/>
        </p:nvPicPr>
        <p:blipFill>
          <a:blip r:embed="rId2" cstate="print"/>
          <a:srcRect/>
          <a:stretch>
            <a:fillRect/>
          </a:stretch>
        </p:blipFill>
        <p:spPr bwMode="auto">
          <a:xfrm>
            <a:off x="1447800" y="1320647"/>
            <a:ext cx="5410200" cy="524724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1930s New York Yankees</a:t>
            </a:r>
            <a:endParaRPr lang="en-US" dirty="0"/>
          </a:p>
        </p:txBody>
      </p:sp>
      <p:pic>
        <p:nvPicPr>
          <p:cNvPr id="21506" name="Picture 2" descr="http://www.sportplanet.com/sbb/apfas/Image49.gif"/>
          <p:cNvPicPr>
            <a:picLocks noChangeAspect="1" noChangeArrowheads="1"/>
          </p:cNvPicPr>
          <p:nvPr/>
        </p:nvPicPr>
        <p:blipFill>
          <a:blip r:embed="rId2" cstate="print"/>
          <a:srcRect/>
          <a:stretch>
            <a:fillRect/>
          </a:stretch>
        </p:blipFill>
        <p:spPr bwMode="auto">
          <a:xfrm>
            <a:off x="762000" y="1219200"/>
            <a:ext cx="7331299" cy="5184484"/>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379</Words>
  <Application>Microsoft Office PowerPoint</Application>
  <PresentationFormat>On-screen Show (4:3)</PresentationFormat>
  <Paragraphs>28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Art and Music of the Depression</vt:lpstr>
      <vt:lpstr>Warm-up</vt:lpstr>
      <vt:lpstr>Key Questions for this class</vt:lpstr>
      <vt:lpstr>Art during the Depression</vt:lpstr>
      <vt:lpstr>Slide 5</vt:lpstr>
      <vt:lpstr>Notes continued</vt:lpstr>
      <vt:lpstr>Fred Astaire was a star in the 1930s  movies</vt:lpstr>
      <vt:lpstr>Joe Louis was a famous boxer</vt:lpstr>
      <vt:lpstr>1930s New York Yankees</vt:lpstr>
      <vt:lpstr>Wilbur Shaw winning the Indy 500</vt:lpstr>
      <vt:lpstr>First world Cup was in the 1930s</vt:lpstr>
      <vt:lpstr>Their Eyes were Watching God by Zora Neale Hurston</vt:lpstr>
      <vt:lpstr>Grapes of Wrath by John Steinbeck</vt:lpstr>
      <vt:lpstr>Dr. Seuss wrote in the 1930s</vt:lpstr>
      <vt:lpstr>America Gothic by Grant Wood</vt:lpstr>
      <vt:lpstr>In the 1930s, the government paid artists (Public works of Art Program) to paint the nation this piece is called Builders by Charles f. Quest</vt:lpstr>
      <vt:lpstr>Exit slip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 and Music of the Depression</dc:title>
  <dc:creator>Sejal</dc:creator>
  <cp:lastModifiedBy>Sejal</cp:lastModifiedBy>
  <cp:revision>13</cp:revision>
  <dcterms:created xsi:type="dcterms:W3CDTF">2010-02-28T15:29:10Z</dcterms:created>
  <dcterms:modified xsi:type="dcterms:W3CDTF">2010-02-28T17:27:02Z</dcterms:modified>
</cp:coreProperties>
</file>